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74" r:id="rId4"/>
    <p:sldId id="264" r:id="rId5"/>
    <p:sldId id="27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28/12/2016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es-MX" sz="3200" dirty="0" smtClean="0"/>
              <a:t>B.C.S.  PANORAMA EPIDEMIOLOGICO DE LA </a:t>
            </a:r>
            <a:r>
              <a:rPr lang="es-MX" sz="3200" dirty="0" smtClean="0"/>
              <a:t>SEMANA 50-2016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MORBILIDAD GENERAL. CANALES ENDEMICOS DE INFLUENZA, VECTORES 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SSA</a:t>
            </a:r>
          </a:p>
          <a:p>
            <a:r>
              <a:rPr lang="es-MX" sz="1000" dirty="0" smtClean="0"/>
              <a:t>CORTE DE INFORMACION AL  </a:t>
            </a:r>
            <a:r>
              <a:rPr lang="es-MX" sz="1000" dirty="0" smtClean="0"/>
              <a:t>28 </a:t>
            </a:r>
            <a:r>
              <a:rPr lang="es-MX" sz="1000" dirty="0" smtClean="0"/>
              <a:t>- 12 -2016   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32656"/>
            <a:ext cx="2102946" cy="1078903"/>
          </a:xfrm>
          <a:prstGeom prst="rect">
            <a:avLst/>
          </a:prstGeom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628800"/>
            <a:ext cx="712879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CANAL ENDEMICO DE LAS INFECCIONES RESPIRATORIAS AGUDAS </a:t>
            </a:r>
            <a:endParaRPr lang="es-MX" sz="1200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67544" y="2132856"/>
          <a:ext cx="8136904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439248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5" y="2204864"/>
            <a:ext cx="404219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204864"/>
            <a:ext cx="396044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535929" y="1268760"/>
            <a:ext cx="5439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BCS CURVA EPIDEMICA  INFLUENZA 2016</a:t>
            </a:r>
            <a:endParaRPr lang="es-MX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04664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403648" y="1555574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COMENTARIOS FINALES</a:t>
            </a:r>
          </a:p>
          <a:p>
            <a:pPr algn="ctr"/>
            <a:endParaRPr lang="es-MX" sz="1100" dirty="0"/>
          </a:p>
          <a:p>
            <a:pPr algn="ctr"/>
            <a:endParaRPr lang="es-MX" sz="1100" dirty="0" smtClean="0"/>
          </a:p>
        </p:txBody>
      </p:sp>
    </p:spTree>
    <p:extLst>
      <p:ext uri="{BB962C8B-B14F-4D97-AF65-F5344CB8AC3E}">
        <p14:creationId xmlns="" xmlns:p14="http://schemas.microsoft.com/office/powerpoint/2010/main" val="7608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57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B.C.S.  PANORAMA EPIDEMIOLOGICO DE LA SEMANA 50-2016</vt:lpstr>
      <vt:lpstr>MORBILIDAD GENERAL </vt:lpstr>
      <vt:lpstr>Diapositiva 3</vt:lpstr>
      <vt:lpstr>Diapositiva 4</vt:lpstr>
      <vt:lpstr>Diapositiva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152</cp:revision>
  <dcterms:created xsi:type="dcterms:W3CDTF">2014-01-30T02:50:58Z</dcterms:created>
  <dcterms:modified xsi:type="dcterms:W3CDTF">2016-12-28T20:41:54Z</dcterms:modified>
</cp:coreProperties>
</file>